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17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346" autoAdjust="0"/>
    <p:restoredTop sz="94660"/>
  </p:normalViewPr>
  <p:slideViewPr>
    <p:cSldViewPr snapToGrid="0">
      <p:cViewPr>
        <p:scale>
          <a:sx n="116" d="100"/>
          <a:sy n="116" d="100"/>
        </p:scale>
        <p:origin x="656" y="9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187DD-49E5-4040-84B5-67163708E37F}" type="datetimeFigureOut">
              <a:rPr lang="it-IT" smtClean="0"/>
              <a:t>17/07/25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17607E-76E3-E44D-90A6-153D7DD513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4016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7;p8">
            <a:extLst>
              <a:ext uri="{FF2B5EF4-FFF2-40B4-BE49-F238E27FC236}">
                <a16:creationId xmlns:a16="http://schemas.microsoft.com/office/drawing/2014/main" id="{6169B105-5EC2-17FF-2BD0-2CBAD73ACC23}"/>
              </a:ext>
            </a:extLst>
          </p:cNvPr>
          <p:cNvSpPr/>
          <p:nvPr userDrawn="1"/>
        </p:nvSpPr>
        <p:spPr>
          <a:xfrm>
            <a:off x="0" y="0"/>
            <a:ext cx="2947595" cy="6858000"/>
          </a:xfrm>
          <a:prstGeom prst="parallelogram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7;p8">
            <a:extLst>
              <a:ext uri="{FF2B5EF4-FFF2-40B4-BE49-F238E27FC236}">
                <a16:creationId xmlns:a16="http://schemas.microsoft.com/office/drawing/2014/main" id="{E86FE934-6442-20D9-F950-042CB68E3E28}"/>
              </a:ext>
            </a:extLst>
          </p:cNvPr>
          <p:cNvSpPr/>
          <p:nvPr userDrawn="1"/>
        </p:nvSpPr>
        <p:spPr>
          <a:xfrm>
            <a:off x="9781308" y="0"/>
            <a:ext cx="2410691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8">
            <a:extLst>
              <a:ext uri="{FF2B5EF4-FFF2-40B4-BE49-F238E27FC236}">
                <a16:creationId xmlns:a16="http://schemas.microsoft.com/office/drawing/2014/main" id="{B27FC50E-A30C-A688-378C-8385558486DE}"/>
              </a:ext>
            </a:extLst>
          </p:cNvPr>
          <p:cNvSpPr/>
          <p:nvPr userDrawn="1"/>
        </p:nvSpPr>
        <p:spPr>
          <a:xfrm>
            <a:off x="9112936" y="272463"/>
            <a:ext cx="2796639" cy="6585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390875" y="2432463"/>
            <a:ext cx="8317731" cy="2152729"/>
          </a:xfrm>
        </p:spPr>
        <p:txBody>
          <a:bodyPr anchor="ctr"/>
          <a:lstStyle>
            <a:lvl1pPr algn="r">
              <a:defRPr sz="6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390875" y="4840146"/>
            <a:ext cx="8317730" cy="1492883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cxnSp>
        <p:nvCxnSpPr>
          <p:cNvPr id="29" name="Connettore 1 28">
            <a:extLst>
              <a:ext uri="{FF2B5EF4-FFF2-40B4-BE49-F238E27FC236}">
                <a16:creationId xmlns:a16="http://schemas.microsoft.com/office/drawing/2014/main" id="{882103CF-E423-F137-3A82-CFEFAE301292}"/>
              </a:ext>
            </a:extLst>
          </p:cNvPr>
          <p:cNvCxnSpPr/>
          <p:nvPr userDrawn="1"/>
        </p:nvCxnSpPr>
        <p:spPr>
          <a:xfrm>
            <a:off x="4352031" y="4675049"/>
            <a:ext cx="735657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>
            <a:extLst>
              <a:ext uri="{FF2B5EF4-FFF2-40B4-BE49-F238E27FC236}">
                <a16:creationId xmlns:a16="http://schemas.microsoft.com/office/drawing/2014/main" id="{C871E631-36D3-E7D5-8E89-4381C6CB22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610" y="341660"/>
            <a:ext cx="4560621" cy="145462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8AC5DA53-B418-F646-DDF2-C61C875BA7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894" y="1190969"/>
            <a:ext cx="1778998" cy="780218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F7FE0491-E809-3890-A73C-41E7C18EFDF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754" y="374131"/>
            <a:ext cx="1778998" cy="583734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C7AABEA5-A983-520A-ED98-C5E5CA1C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93" r="13656"/>
          <a:stretch/>
        </p:blipFill>
        <p:spPr>
          <a:xfrm>
            <a:off x="254597" y="4611563"/>
            <a:ext cx="1334123" cy="1976400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605C8C26-8A71-7A5D-221E-D7CDE97695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4" r="38894"/>
          <a:stretch/>
        </p:blipFill>
        <p:spPr>
          <a:xfrm>
            <a:off x="1722566" y="4611563"/>
            <a:ext cx="1520031" cy="1976400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DA89A807-7390-7AAF-37CB-74E70EECC71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97" y="2471326"/>
            <a:ext cx="2988000" cy="1976445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1FD0F0DE-6F77-7104-6FF1-01DF566E524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97" y="331096"/>
            <a:ext cx="2988000" cy="1976438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59377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Title of the Presentation - First and Last Name of Presenter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0068674" y="6356350"/>
            <a:ext cx="1285126" cy="365125"/>
          </a:xfrm>
          <a:prstGeom prst="rect">
            <a:avLst/>
          </a:prstGeom>
        </p:spPr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3898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Title of the Presentation - First and Last Name of Presenter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0068674" y="6356350"/>
            <a:ext cx="1285126" cy="365125"/>
          </a:xfrm>
          <a:prstGeom prst="rect">
            <a:avLst/>
          </a:prstGeom>
        </p:spPr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3946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" t="5060"/>
          <a:stretch/>
        </p:blipFill>
        <p:spPr>
          <a:xfrm>
            <a:off x="-1" y="6313707"/>
            <a:ext cx="12192000" cy="546100"/>
          </a:xfrm>
          <a:prstGeom prst="rect">
            <a:avLst/>
          </a:prstGeom>
        </p:spPr>
      </p:pic>
      <p:sp>
        <p:nvSpPr>
          <p:cNvPr id="8" name="Rettangolo 7"/>
          <p:cNvSpPr/>
          <p:nvPr userDrawn="1"/>
        </p:nvSpPr>
        <p:spPr>
          <a:xfrm>
            <a:off x="838200" y="892630"/>
            <a:ext cx="10515599" cy="272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Google Shape;27;p8">
            <a:extLst>
              <a:ext uri="{FF2B5EF4-FFF2-40B4-BE49-F238E27FC236}">
                <a16:creationId xmlns:a16="http://schemas.microsoft.com/office/drawing/2014/main" id="{89C18F8F-3A22-F517-8824-06D8A0D0B754}"/>
              </a:ext>
            </a:extLst>
          </p:cNvPr>
          <p:cNvSpPr/>
          <p:nvPr userDrawn="1"/>
        </p:nvSpPr>
        <p:spPr>
          <a:xfrm>
            <a:off x="0" y="0"/>
            <a:ext cx="2947595" cy="6311900"/>
          </a:xfrm>
          <a:prstGeom prst="parallelogram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27;p8">
            <a:extLst>
              <a:ext uri="{FF2B5EF4-FFF2-40B4-BE49-F238E27FC236}">
                <a16:creationId xmlns:a16="http://schemas.microsoft.com/office/drawing/2014/main" id="{8913E526-C944-7761-A8FC-8EBE4512260B}"/>
              </a:ext>
            </a:extLst>
          </p:cNvPr>
          <p:cNvSpPr/>
          <p:nvPr userDrawn="1"/>
        </p:nvSpPr>
        <p:spPr>
          <a:xfrm>
            <a:off x="332509" y="257696"/>
            <a:ext cx="2761136" cy="6054204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it-IT" dirty="0"/>
              <a:t>Modificagli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1" name="Google Shape;27;p8">
            <a:extLst>
              <a:ext uri="{FF2B5EF4-FFF2-40B4-BE49-F238E27FC236}">
                <a16:creationId xmlns:a16="http://schemas.microsoft.com/office/drawing/2014/main" id="{8918F4ED-F7CB-1DD7-4401-9848DCE308EB}"/>
              </a:ext>
            </a:extLst>
          </p:cNvPr>
          <p:cNvSpPr/>
          <p:nvPr userDrawn="1"/>
        </p:nvSpPr>
        <p:spPr>
          <a:xfrm>
            <a:off x="11859490" y="0"/>
            <a:ext cx="332509" cy="1690688"/>
          </a:xfrm>
          <a:prstGeom prst="parallelogram">
            <a:avLst>
              <a:gd name="adj" fmla="val 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Segnaposto piè di pagina 4">
            <a:extLst>
              <a:ext uri="{FF2B5EF4-FFF2-40B4-BE49-F238E27FC236}">
                <a16:creationId xmlns:a16="http://schemas.microsoft.com/office/drawing/2014/main" id="{607FD446-F020-CBED-F241-2D042E1D47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199" y="6356350"/>
            <a:ext cx="9129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algn="l"/>
            <a:r>
              <a:rPr lang="it-IT" i="1" dirty="0"/>
              <a:t>Title of the Presentation </a:t>
            </a:r>
            <a:r>
              <a:rPr lang="it-IT" dirty="0"/>
              <a:t>- First and Last Name of </a:t>
            </a:r>
            <a:r>
              <a:rPr lang="it-IT" dirty="0" err="1"/>
              <a:t>Presenter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51624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27;p8">
            <a:extLst>
              <a:ext uri="{FF2B5EF4-FFF2-40B4-BE49-F238E27FC236}">
                <a16:creationId xmlns:a16="http://schemas.microsoft.com/office/drawing/2014/main" id="{1C3FDB56-708B-4F2E-949D-4A7DED5E6F3C}"/>
              </a:ext>
            </a:extLst>
          </p:cNvPr>
          <p:cNvSpPr/>
          <p:nvPr userDrawn="1"/>
        </p:nvSpPr>
        <p:spPr>
          <a:xfrm>
            <a:off x="0" y="0"/>
            <a:ext cx="2947595" cy="6858000"/>
          </a:xfrm>
          <a:prstGeom prst="parallelogram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098E3016-B6B9-257D-3285-D11F022CA4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894" y="1190969"/>
            <a:ext cx="1778998" cy="780218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2C33E038-4E88-479D-79F7-38402A782B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754" y="374131"/>
            <a:ext cx="1778998" cy="583734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013180BD-B469-4297-C8B5-A93F9960C7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93" r="13656"/>
          <a:stretch/>
        </p:blipFill>
        <p:spPr>
          <a:xfrm>
            <a:off x="254597" y="4611563"/>
            <a:ext cx="1334123" cy="1976400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F777C934-55DC-4BB0-ACB7-0E8B298D8C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4" r="38894"/>
          <a:stretch/>
        </p:blipFill>
        <p:spPr>
          <a:xfrm>
            <a:off x="1722566" y="4611563"/>
            <a:ext cx="1520031" cy="1976400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DD528150-9A15-DCEF-182D-807661E56DB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97" y="2471326"/>
            <a:ext cx="2988000" cy="1976445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D7C50F21-24C7-0F86-0CB8-76657A2EFBB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97" y="331096"/>
            <a:ext cx="2988000" cy="1976438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  <p:sp>
        <p:nvSpPr>
          <p:cNvPr id="20" name="Google Shape;27;p8">
            <a:extLst>
              <a:ext uri="{FF2B5EF4-FFF2-40B4-BE49-F238E27FC236}">
                <a16:creationId xmlns:a16="http://schemas.microsoft.com/office/drawing/2014/main" id="{DEE22BDA-2048-B80E-BBFA-59D1D929E6CB}"/>
              </a:ext>
            </a:extLst>
          </p:cNvPr>
          <p:cNvSpPr/>
          <p:nvPr userDrawn="1"/>
        </p:nvSpPr>
        <p:spPr>
          <a:xfrm>
            <a:off x="9781308" y="0"/>
            <a:ext cx="2410691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7;p8">
            <a:extLst>
              <a:ext uri="{FF2B5EF4-FFF2-40B4-BE49-F238E27FC236}">
                <a16:creationId xmlns:a16="http://schemas.microsoft.com/office/drawing/2014/main" id="{418981A8-E84E-C852-3726-9BFECC88C2B4}"/>
              </a:ext>
            </a:extLst>
          </p:cNvPr>
          <p:cNvSpPr/>
          <p:nvPr userDrawn="1"/>
        </p:nvSpPr>
        <p:spPr>
          <a:xfrm>
            <a:off x="9112936" y="272463"/>
            <a:ext cx="2796639" cy="6585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2304B1C4-1BD1-4AE6-8FA8-B497A5BC8A7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610" y="341660"/>
            <a:ext cx="4560621" cy="145462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45844" y="3948113"/>
            <a:ext cx="7968286" cy="1871662"/>
          </a:xfrm>
        </p:spPr>
        <p:txBody>
          <a:bodyPr anchor="ctr"/>
          <a:lstStyle>
            <a:lvl1pPr algn="r">
              <a:defRPr sz="6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45844" y="3251189"/>
            <a:ext cx="7968285" cy="635000"/>
          </a:xfrm>
        </p:spPr>
        <p:txBody>
          <a:bodyPr anchor="ctr"/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cxnSp>
        <p:nvCxnSpPr>
          <p:cNvPr id="24" name="Connettore 1 23">
            <a:extLst>
              <a:ext uri="{FF2B5EF4-FFF2-40B4-BE49-F238E27FC236}">
                <a16:creationId xmlns:a16="http://schemas.microsoft.com/office/drawing/2014/main" id="{3507021E-E61B-9D98-6684-79672367250E}"/>
              </a:ext>
            </a:extLst>
          </p:cNvPr>
          <p:cNvCxnSpPr>
            <a:cxnSpLocks/>
          </p:cNvCxnSpPr>
          <p:nvPr userDrawn="1"/>
        </p:nvCxnSpPr>
        <p:spPr>
          <a:xfrm>
            <a:off x="4352031" y="3924277"/>
            <a:ext cx="706209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2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Title of the Presentation - First and Last Name of Presenter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0068674" y="6356350"/>
            <a:ext cx="1285126" cy="365125"/>
          </a:xfrm>
          <a:prstGeom prst="rect">
            <a:avLst/>
          </a:prstGeom>
        </p:spPr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4946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Title of the Presentation - First and Last Name of Presenter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10068674" y="6356350"/>
            <a:ext cx="1285126" cy="365125"/>
          </a:xfrm>
          <a:prstGeom prst="rect">
            <a:avLst/>
          </a:prstGeom>
        </p:spPr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4487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Title of the Presentation - First and Last Name of Presenter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10068674" y="6356350"/>
            <a:ext cx="1285126" cy="365125"/>
          </a:xfrm>
          <a:prstGeom prst="rect">
            <a:avLst/>
          </a:prstGeom>
        </p:spPr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5502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Title of the Presentation - First and Last Name of Presenter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10068674" y="6356350"/>
            <a:ext cx="1285126" cy="365125"/>
          </a:xfrm>
          <a:prstGeom prst="rect">
            <a:avLst/>
          </a:prstGeom>
        </p:spPr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3510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Title of the Presentation - First and Last Name of Presenter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0068674" y="6356350"/>
            <a:ext cx="1285126" cy="365125"/>
          </a:xfrm>
          <a:prstGeom prst="rect">
            <a:avLst/>
          </a:prstGeom>
        </p:spPr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8042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Title of the Presentation - First and Last Name of Presenter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0068674" y="6356350"/>
            <a:ext cx="1285126" cy="365125"/>
          </a:xfrm>
          <a:prstGeom prst="rect">
            <a:avLst/>
          </a:prstGeom>
        </p:spPr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7154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838199" y="6356350"/>
            <a:ext cx="105155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Title of the Presentation - First and Last Name of </a:t>
            </a:r>
            <a:r>
              <a:rPr lang="it-IT" dirty="0" err="1"/>
              <a:t>Presenter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5344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Presentation Title Here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First Author, </a:t>
            </a:r>
            <a:r>
              <a:rPr lang="it-IT" i="1" dirty="0" err="1"/>
              <a:t>Affiliation</a:t>
            </a:r>
            <a:r>
              <a:rPr lang="it-IT" i="1" dirty="0"/>
              <a:t>, Country</a:t>
            </a:r>
          </a:p>
          <a:p>
            <a:r>
              <a:rPr lang="it-IT" dirty="0"/>
              <a:t>Second Author, </a:t>
            </a:r>
            <a:r>
              <a:rPr lang="it-IT" i="1" dirty="0" err="1"/>
              <a:t>Affiliation</a:t>
            </a:r>
            <a:r>
              <a:rPr lang="it-IT" i="1" dirty="0"/>
              <a:t>, Country</a:t>
            </a:r>
          </a:p>
        </p:txBody>
      </p:sp>
    </p:spTree>
    <p:extLst>
      <p:ext uri="{BB962C8B-B14F-4D97-AF65-F5344CB8AC3E}">
        <p14:creationId xmlns:p14="http://schemas.microsoft.com/office/powerpoint/2010/main" val="2109505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94BCAF87-6021-C49D-2DB0-9A7A0CFFB1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58400" y="6278335"/>
            <a:ext cx="1707613" cy="544267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Slide Title Here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6165EA4-228E-1B9F-BE3B-CD210E3D2E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i="1"/>
              <a:t>Title of the Presentation </a:t>
            </a:r>
            <a:r>
              <a:rPr lang="it-IT"/>
              <a:t>- First and Last Name of Presenter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03062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SECTION NAME HERE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SECTION 1</a:t>
            </a:r>
          </a:p>
        </p:txBody>
      </p:sp>
    </p:spTree>
    <p:extLst>
      <p:ext uri="{BB962C8B-B14F-4D97-AF65-F5344CB8AC3E}">
        <p14:creationId xmlns:p14="http://schemas.microsoft.com/office/powerpoint/2010/main" val="4022868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7794620-D905-B021-B605-56B369ECEE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i="1"/>
              <a:t>Title of the Presentation </a:t>
            </a:r>
            <a:r>
              <a:rPr lang="it-IT"/>
              <a:t>- First and Last Name of Presenter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206961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45</Words>
  <Application>Microsoft Macintosh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Calibri Light</vt:lpstr>
      <vt:lpstr>Arial</vt:lpstr>
      <vt:lpstr>Calibri</vt:lpstr>
      <vt:lpstr>Tema di Office</vt:lpstr>
      <vt:lpstr>Presentation Title Here</vt:lpstr>
      <vt:lpstr>Slide Title Here</vt:lpstr>
      <vt:lpstr>SECTION NAME HERE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Gianluca Mazzilli</dc:creator>
  <cp:lastModifiedBy>Gianluca Mazzilli</cp:lastModifiedBy>
  <cp:revision>30</cp:revision>
  <dcterms:created xsi:type="dcterms:W3CDTF">2020-05-11T20:02:37Z</dcterms:created>
  <dcterms:modified xsi:type="dcterms:W3CDTF">2025-07-17T17:10:36Z</dcterms:modified>
</cp:coreProperties>
</file>